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9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55CB0E-A808-45E1-8213-33CEB53F5161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9F81060-51AB-4712-A264-F36A4CD2BC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embedded&amp;v=EoB0pdhxfZ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nl.gov/sci/techresources/Human_Genome/project/about.s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to next?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Future of Evolution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done evolving?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believe we have stopped evolving, in reality we still show signs of change over time</a:t>
            </a:r>
          </a:p>
          <a:p>
            <a:r>
              <a:rPr lang="en-US" dirty="0" smtClean="0"/>
              <a:t>What ways can we continue evolving?</a:t>
            </a:r>
          </a:p>
          <a:p>
            <a:pPr lvl="1"/>
            <a:r>
              <a:rPr lang="en-US" dirty="0" smtClean="0"/>
              <a:t>Natural change</a:t>
            </a:r>
          </a:p>
          <a:p>
            <a:pPr lvl="1"/>
            <a:r>
              <a:rPr lang="en-US" dirty="0" smtClean="0"/>
              <a:t>Artificial selection</a:t>
            </a:r>
          </a:p>
          <a:p>
            <a:pPr lvl="1"/>
            <a:r>
              <a:rPr lang="en-US" dirty="0" smtClean="0"/>
              <a:t>Genetic engineering</a:t>
            </a:r>
          </a:p>
          <a:p>
            <a:pPr lvl="1"/>
            <a:r>
              <a:rPr lang="en-US" dirty="0" smtClean="0"/>
              <a:t>Humans on different planets?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its no longer a matter of natural selection (health care, ease of maintaining offspring, etc.) we are still changing.</a:t>
            </a:r>
          </a:p>
          <a:p>
            <a:r>
              <a:rPr lang="en-US" dirty="0" smtClean="0"/>
              <a:t>S</a:t>
            </a:r>
            <a:r>
              <a:rPr lang="en-US" dirty="0" smtClean="0"/>
              <a:t>light changes in certain populations such as a cold temperature resistance in </a:t>
            </a:r>
            <a:r>
              <a:rPr lang="en-US" dirty="0" smtClean="0"/>
              <a:t>T</a:t>
            </a:r>
            <a:r>
              <a:rPr lang="en-US" dirty="0" smtClean="0"/>
              <a:t>ibetan monks, intolerance to dairy, brain development, etc.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Organisms selected by people for beneficial traits</a:t>
            </a:r>
          </a:p>
          <a:p>
            <a:pPr lvl="1"/>
            <a:r>
              <a:rPr lang="en-US" dirty="0" smtClean="0"/>
              <a:t>Designer babies</a:t>
            </a:r>
          </a:p>
          <a:p>
            <a:pPr lvl="1"/>
            <a:r>
              <a:rPr lang="en-US" dirty="0" smtClean="0"/>
              <a:t>Vaccinations -&gt; resistances</a:t>
            </a:r>
          </a:p>
          <a:p>
            <a:pPr lvl="1"/>
            <a:r>
              <a:rPr lang="en-US" dirty="0" smtClean="0"/>
              <a:t>Breeding </a:t>
            </a:r>
            <a:r>
              <a:rPr lang="en-US" dirty="0" smtClean="0"/>
              <a:t>practices</a:t>
            </a:r>
          </a:p>
          <a:p>
            <a:pPr lvl="1"/>
            <a:r>
              <a:rPr lang="en-US" dirty="0" smtClean="0"/>
              <a:t>Abortion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Andrew\AppData\Local\Microsoft\Windows\Temporary Internet Files\Content.IE5\O023GVZU\MP90044872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86200"/>
            <a:ext cx="3591270" cy="2511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Silver Fox Breeding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http://www.youtube.com/watch?feature=player_embedded&amp;v=EoB0pdhxfZs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Human Genome project</a:t>
            </a:r>
          </a:p>
          <a:p>
            <a:pPr lvl="1"/>
            <a:r>
              <a:rPr lang="en-US" i="1" dirty="0" smtClean="0"/>
              <a:t>identify</a:t>
            </a:r>
            <a:r>
              <a:rPr lang="en-US" dirty="0" smtClean="0"/>
              <a:t> all the approximately 20,000-25,000 genes in human DNA,</a:t>
            </a:r>
          </a:p>
          <a:p>
            <a:pPr lvl="1"/>
            <a:r>
              <a:rPr lang="en-US" i="1" dirty="0" smtClean="0"/>
              <a:t>determine</a:t>
            </a:r>
            <a:r>
              <a:rPr lang="en-US" dirty="0" smtClean="0"/>
              <a:t> the sequences of the 3 billion chemical base pairs that make up human DNA,</a:t>
            </a:r>
          </a:p>
          <a:p>
            <a:pPr lvl="1"/>
            <a:r>
              <a:rPr lang="en-US" i="1" dirty="0" smtClean="0"/>
              <a:t>store</a:t>
            </a:r>
            <a:r>
              <a:rPr lang="en-US" dirty="0" smtClean="0"/>
              <a:t> this information in databases,</a:t>
            </a:r>
          </a:p>
          <a:p>
            <a:pPr lvl="1"/>
            <a:r>
              <a:rPr lang="en-US" i="1" dirty="0" smtClean="0"/>
              <a:t>improve</a:t>
            </a:r>
            <a:r>
              <a:rPr lang="en-US" dirty="0" smtClean="0"/>
              <a:t> tools for data analysis,</a:t>
            </a:r>
          </a:p>
          <a:p>
            <a:pPr lvl="1"/>
            <a:r>
              <a:rPr lang="en-US" i="1" dirty="0" smtClean="0"/>
              <a:t>transfer</a:t>
            </a:r>
            <a:r>
              <a:rPr lang="en-US" dirty="0" smtClean="0"/>
              <a:t> related technologies to the private sector, and</a:t>
            </a:r>
          </a:p>
          <a:p>
            <a:pPr lvl="1"/>
            <a:r>
              <a:rPr lang="en-US" i="1" dirty="0" smtClean="0"/>
              <a:t>address</a:t>
            </a:r>
            <a:r>
              <a:rPr lang="en-US" dirty="0" smtClean="0"/>
              <a:t> the ethical, legal, and social issues (ELSI) that may arise from the project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www.ornl.gov/sci/techresources/Human_Genome/project/about.shtml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Engineering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by which desirable traits are introduced through the use of recombinant DNA</a:t>
            </a:r>
          </a:p>
          <a:p>
            <a:pPr lvl="1"/>
            <a:r>
              <a:rPr lang="en-US" dirty="0" smtClean="0"/>
              <a:t>Longer life</a:t>
            </a:r>
          </a:p>
          <a:p>
            <a:pPr lvl="1"/>
            <a:r>
              <a:rPr lang="en-US" dirty="0" smtClean="0"/>
              <a:t>Higher intelligence, strength, etc.</a:t>
            </a:r>
          </a:p>
          <a:p>
            <a:pPr lvl="1"/>
            <a:r>
              <a:rPr lang="en-US" dirty="0" smtClean="0"/>
              <a:t>Immediate effect</a:t>
            </a:r>
          </a:p>
          <a:p>
            <a:pPr lvl="1"/>
            <a:r>
              <a:rPr lang="en-US" dirty="0" smtClean="0"/>
              <a:t>Harmful?</a:t>
            </a:r>
          </a:p>
        </p:txBody>
      </p:sp>
      <p:pic>
        <p:nvPicPr>
          <p:cNvPr id="2051" name="Picture 3" descr="C:\Users\Andrew\AppData\Local\Microsoft\Windows\Temporary Internet Files\Content.IE5\FAW67RP3\MC9002875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657600"/>
            <a:ext cx="1650749" cy="248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to The Stars!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technology advances, humanity is getting closer and closer to being able to colonize different planets.</a:t>
            </a:r>
            <a:endParaRPr lang="en-US" dirty="0" smtClean="0"/>
          </a:p>
          <a:p>
            <a:r>
              <a:rPr lang="en-US" dirty="0" smtClean="0"/>
              <a:t>Future human generations would have to deal with different environmental pressures, so would go on a different evolutionary path.</a:t>
            </a:r>
          </a:p>
          <a:p>
            <a:r>
              <a:rPr lang="en-US" dirty="0" smtClean="0"/>
              <a:t>What do you think they would look like?</a:t>
            </a:r>
          </a:p>
        </p:txBody>
      </p:sp>
      <p:pic>
        <p:nvPicPr>
          <p:cNvPr id="3074" name="Picture 2" descr="C:\Users\Andrew\AppData\Local\Microsoft\Windows\Temporary Internet Files\Content.IE5\O023GVZU\MC9000832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52400"/>
            <a:ext cx="1649375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</TotalTime>
  <Words>213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Where to next?</vt:lpstr>
      <vt:lpstr>Are we done evolving?</vt:lpstr>
      <vt:lpstr>Natural change</vt:lpstr>
      <vt:lpstr>Artificial Selection</vt:lpstr>
      <vt:lpstr>Silver Fox Breeding Program</vt:lpstr>
      <vt:lpstr>Genetic Engineering</vt:lpstr>
      <vt:lpstr>Genetic Engineering (cont.)</vt:lpstr>
      <vt:lpstr>Take to The Stars!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to next?</dc:title>
  <dc:creator>Andrew</dc:creator>
  <cp:lastModifiedBy>Andrew</cp:lastModifiedBy>
  <cp:revision>1</cp:revision>
  <dcterms:created xsi:type="dcterms:W3CDTF">2012-11-28T19:44:21Z</dcterms:created>
  <dcterms:modified xsi:type="dcterms:W3CDTF">2012-11-28T20:26:19Z</dcterms:modified>
</cp:coreProperties>
</file>